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F48F-2AD3-4194-B642-C714F84A24D4}" type="datetimeFigureOut">
              <a:rPr lang="de-DE" smtClean="0"/>
              <a:pPr/>
              <a:t>07.04.2013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28AA-CA81-4FC5-9696-B5D11F766E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MP900449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5" name="Rechteck 4"/>
          <p:cNvSpPr/>
          <p:nvPr/>
        </p:nvSpPr>
        <p:spPr>
          <a:xfrm>
            <a:off x="0" y="0"/>
            <a:ext cx="5832648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 Black" pitchFamily="34" charset="0"/>
              </a:rPr>
              <a:t/>
            </a:r>
            <a:br>
              <a:rPr lang="de-DE" sz="1400" dirty="0" smtClean="0">
                <a:latin typeface="Arial Black" pitchFamily="34" charset="0"/>
              </a:rPr>
            </a:br>
            <a:r>
              <a:rPr lang="de-DE" sz="1400" dirty="0" smtClean="0">
                <a:latin typeface="Arial Black" pitchFamily="34" charset="0"/>
              </a:rPr>
              <a:t>Wochenspruch für 7 . – 13 . 4 . 2013</a:t>
            </a:r>
            <a:br>
              <a:rPr lang="de-DE" sz="1400" dirty="0" smtClean="0">
                <a:latin typeface="Arial Black" pitchFamily="34" charset="0"/>
              </a:rPr>
            </a:br>
            <a:r>
              <a:rPr lang="de-DE" sz="1400" dirty="0" smtClean="0">
                <a:latin typeface="Arial Black" pitchFamily="34" charset="0"/>
              </a:rPr>
              <a:t/>
            </a:r>
            <a:br>
              <a:rPr lang="de-DE" sz="1400" dirty="0" smtClean="0">
                <a:latin typeface="Arial Black" pitchFamily="34" charset="0"/>
              </a:rPr>
            </a:br>
            <a:r>
              <a:rPr lang="de-DE" sz="2000" b="1" dirty="0" smtClean="0">
                <a:latin typeface="Arial Black" pitchFamily="34" charset="0"/>
              </a:rPr>
              <a:t>Gelobt sei Gott , </a:t>
            </a:r>
            <a:br>
              <a:rPr lang="de-DE" sz="2000" b="1" dirty="0" smtClean="0">
                <a:latin typeface="Arial Black" pitchFamily="34" charset="0"/>
              </a:rPr>
            </a:br>
            <a:r>
              <a:rPr lang="de-DE" sz="2000" b="1" dirty="0" smtClean="0">
                <a:latin typeface="Arial Black" pitchFamily="34" charset="0"/>
              </a:rPr>
              <a:t>der Vater unseres Herrn </a:t>
            </a:r>
            <a:br>
              <a:rPr lang="de-DE" sz="2000" b="1" dirty="0" smtClean="0">
                <a:latin typeface="Arial Black" pitchFamily="34" charset="0"/>
              </a:rPr>
            </a:br>
            <a:r>
              <a:rPr lang="de-DE" sz="2000" b="1" dirty="0" smtClean="0">
                <a:latin typeface="Arial Black" pitchFamily="34" charset="0"/>
              </a:rPr>
              <a:t>Jesus Christus , </a:t>
            </a:r>
            <a:br>
              <a:rPr lang="de-DE" sz="2000" b="1" dirty="0" smtClean="0">
                <a:latin typeface="Arial Black" pitchFamily="34" charset="0"/>
              </a:rPr>
            </a:br>
            <a:r>
              <a:rPr lang="de-DE" sz="2000" b="1" dirty="0" smtClean="0">
                <a:latin typeface="Arial Black" pitchFamily="34" charset="0"/>
              </a:rPr>
              <a:t>der uns nach seiner großen Barmherzigkeit wiedergeboren hat</a:t>
            </a:r>
            <a:br>
              <a:rPr lang="de-DE" sz="2000" b="1" dirty="0" smtClean="0">
                <a:latin typeface="Arial Black" pitchFamily="34" charset="0"/>
              </a:rPr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 smtClean="0"/>
          </a:p>
          <a:p>
            <a:pPr algn="ctr"/>
            <a:endParaRPr lang="de-DE" sz="2400" b="1" dirty="0" smtClean="0"/>
          </a:p>
          <a:p>
            <a:pPr algn="ctr"/>
            <a:endParaRPr lang="de-DE" sz="2400" b="1" dirty="0" smtClean="0"/>
          </a:p>
          <a:p>
            <a:pPr algn="ctr"/>
            <a:endParaRPr lang="de-DE" sz="2400" b="1" dirty="0" smtClean="0"/>
          </a:p>
          <a:p>
            <a:pPr algn="ctr"/>
            <a:endParaRPr lang="de-DE" sz="2400" b="1" dirty="0"/>
          </a:p>
          <a:p>
            <a:pPr algn="ctr"/>
            <a:endParaRPr lang="de-DE" sz="2400" b="1" dirty="0" smtClean="0"/>
          </a:p>
          <a:p>
            <a:pPr algn="ctr"/>
            <a:endParaRPr lang="de-DE" sz="2400" b="1" dirty="0"/>
          </a:p>
          <a:p>
            <a:pPr algn="ctr"/>
            <a:endParaRPr lang="de-DE" sz="2400" b="1" dirty="0" smtClean="0"/>
          </a:p>
          <a:p>
            <a:pPr algn="ctr"/>
            <a:endParaRPr lang="de-DE" sz="2400" b="1" dirty="0"/>
          </a:p>
          <a:p>
            <a:pPr algn="ctr"/>
            <a:endParaRPr lang="de-DE" sz="2400" b="1" dirty="0" smtClean="0"/>
          </a:p>
          <a:p>
            <a:pPr algn="ctr"/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 smtClean="0"/>
          </a:p>
          <a:p>
            <a:pPr algn="ctr"/>
            <a:endParaRPr lang="de-DE" sz="2400" b="1" dirty="0" smtClean="0"/>
          </a:p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  <a:t> zu einer lebendigen Hoffnung </a:t>
            </a:r>
            <a:b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  <a:t>durch die Auferstehung </a:t>
            </a:r>
            <a:b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  <a:t>Jesu Christi von </a:t>
            </a:r>
            <a:r>
              <a:rPr lang="de-DE" sz="2000" b="1" smtClean="0">
                <a:solidFill>
                  <a:schemeClr val="bg1"/>
                </a:solidFill>
                <a:latin typeface="Arial Black" pitchFamily="34" charset="0"/>
              </a:rPr>
              <a:t>den Toten . </a:t>
            </a:r>
            <a: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de-DE" sz="20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de-DE" sz="2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Arial Black" pitchFamily="34" charset="0"/>
              </a:rPr>
              <a:t>Neues Testament, 1. Petrusbrief 1 , 3 </a:t>
            </a:r>
            <a:endParaRPr lang="de-DE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kaefer</dc:creator>
  <cp:lastModifiedBy>kaefer</cp:lastModifiedBy>
  <cp:revision>7</cp:revision>
  <dcterms:created xsi:type="dcterms:W3CDTF">2013-04-06T13:40:12Z</dcterms:created>
  <dcterms:modified xsi:type="dcterms:W3CDTF">2013-04-07T14:25:45Z</dcterms:modified>
</cp:coreProperties>
</file>